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  <p:sldId id="260" r:id="rId3"/>
    <p:sldId id="261" r:id="rId4"/>
    <p:sldId id="272" r:id="rId5"/>
    <p:sldId id="262" r:id="rId6"/>
    <p:sldId id="263" r:id="rId7"/>
    <p:sldId id="264" r:id="rId8"/>
    <p:sldId id="265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58102-1C67-A945-91DF-5379591FB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4C5C98-A6EA-5542-AB01-3CBD577A0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81D7D-4932-F64F-9484-BD2B6B2A9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3F64F-CB1B-1F46-8391-F4C1B93FC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01AA9-92AA-FC43-9106-B2535CBD9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955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46A99-09AF-E54F-B1BF-1216A9FC7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844D18-59D8-354E-9BE6-640E944DC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B5D7A-E34C-7C40-8A8A-4D4245D1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95CD1-9371-7C4C-81C9-230A6AC74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EEF26-1D16-7243-8720-98AA3B6FD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2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2D9305-7451-AF42-8955-96AAAE65D4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AD6EC2-2B57-634A-B9F7-B21524E9D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6A3DD-FA48-444B-8D00-005080FC9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231FF-7A8C-B749-AF39-DE29BD9BE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816564-B924-F64A-8A7E-C3B0F2D18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67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F729E-7CB8-9248-8960-DD6756D6C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D0368-6BC0-C044-8111-A3A975851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84D78-B9E1-F647-91F3-791DA1276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734E1-9F19-614E-885B-D367BFBF4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A70FC-E939-F34C-943B-C0EFA517C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8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57342-E39C-264A-85E4-342CC9EFF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5C500-1D84-0146-9115-2A69BFA12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DCD6F-4ACF-9E41-92A1-81FE00D98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46419-316B-0944-BB9B-9A107AC18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EA9D94-1AF1-114C-91D7-936271E04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28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81730-97CB-4B4C-A04E-0741E5BD2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0D256-D856-714C-94FB-7265C06705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382EF5-C629-8D48-911D-D99A2BC91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82F35E-44CF-F644-A183-86B941476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37F9AA-607F-C14B-B4ED-F873515F3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BD8E8-5243-EC4E-9A5A-8844D83A0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0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4B18D-901E-1B46-A8E5-E0E8DE0AC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27577-36D9-9E42-B9D4-8EB3E0DA1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7C93AF-C317-A14D-8E5D-03798EBCB8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3C820D-E01B-4F48-8238-A51B15A1B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8C83F6-8FF7-8942-AF1D-F263EDB6B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C6E688-7F11-9C41-A8B5-96FC8BC1F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E1F42B-2F4F-1F4D-93D5-1636BEF83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C8BE90-71FA-0D48-9CE0-4FD86033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2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AC551-75F6-6D4A-A1CA-716F73B11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C72437-2F9B-5545-BD99-21C19715B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1574AA-1FF0-2641-A279-E2ED74DAD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D2BA6A-8581-CD4A-A650-64A38738B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381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6B6DC5-FD03-8541-86C4-E53AE6C79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5D50CC-1814-3C49-BA25-CAA14D009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26C9B-BC9A-5B45-B590-E3CA30E4C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20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E4E41-7693-F345-A8AA-7C638CB8A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ED095-C3E9-6E42-B88F-0AF9DF8B9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8063B8-E688-BD4F-A9D6-73E515B8FE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E219D-63AC-7F45-91D5-3821B3D0B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8879CD-9660-5449-A361-26E30D436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61E8DD-D432-A042-9FCB-94F6250EC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95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4D3E1-4948-834D-8F63-7B253738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3514A0-9534-2C45-9060-7483016C84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BC9A8E-A40A-0648-9517-84E2A5FD7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3C5BFB-BE28-D74E-9969-2056C4BAB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770C54-E768-0A49-99A6-0B5379299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CEDC01-2E3D-A84A-9B8A-ED9C9B357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0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46CD78-2E27-0943-904D-A603BCA76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F37AF-D2AD-B943-B8C3-5114E7F79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8A201-7D29-B141-89C2-A4DB2338A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8194C-2F31-2543-AD60-CB70E5288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25B0F-A7AA-8D4A-AD0D-E80FCC438D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09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6D15F-FEF6-914C-9BAC-5A649DCA7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76545-5C49-484F-99FF-6AC7F8222F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8AA514A-10B1-B04E-A57E-4D4282D07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9245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2C12F53-291D-994C-80C5-B67AAF5437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386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Logo, company name&#10;&#10;Description automatically generated">
            <a:extLst>
              <a:ext uri="{FF2B5EF4-FFF2-40B4-BE49-F238E27FC236}">
                <a16:creationId xmlns:a16="http://schemas.microsoft.com/office/drawing/2014/main" id="{09139903-29A3-2C4D-AE0D-C9AB09F3F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06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AE4F789-E439-3443-BD5D-54B98FC940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799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Background pattern, treemap chart&#10;&#10;Description automatically generated">
            <a:extLst>
              <a:ext uri="{FF2B5EF4-FFF2-40B4-BE49-F238E27FC236}">
                <a16:creationId xmlns:a16="http://schemas.microsoft.com/office/drawing/2014/main" id="{D2491625-7743-4C4D-8B40-59A2FF0CA5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5567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2B398BD-F6E5-D544-B3D3-0092D51FB6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704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Text&#10;&#10;Description automatically generated with medium confidence">
            <a:extLst>
              <a:ext uri="{FF2B5EF4-FFF2-40B4-BE49-F238E27FC236}">
                <a16:creationId xmlns:a16="http://schemas.microsoft.com/office/drawing/2014/main" id="{29B4639E-DB3A-DF4F-84F8-010028D457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2978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ED4F84F-F520-2145-A2F5-0C550DDBB0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300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Treemap chart&#10;&#10;Description automatically generated">
            <a:extLst>
              <a:ext uri="{FF2B5EF4-FFF2-40B4-BE49-F238E27FC236}">
                <a16:creationId xmlns:a16="http://schemas.microsoft.com/office/drawing/2014/main" id="{0EAFFB7F-53C7-7A4A-A3DC-43FBE954F6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219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Text&#10;&#10;Description automatically generated">
            <a:extLst>
              <a:ext uri="{FF2B5EF4-FFF2-40B4-BE49-F238E27FC236}">
                <a16:creationId xmlns:a16="http://schemas.microsoft.com/office/drawing/2014/main" id="{3BDDB6AE-3050-1B46-82E4-1A66211F41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338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Macintosh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Armstrong</dc:creator>
  <cp:lastModifiedBy>Aaron Armstrong</cp:lastModifiedBy>
  <cp:revision>6</cp:revision>
  <dcterms:created xsi:type="dcterms:W3CDTF">2021-08-03T20:03:48Z</dcterms:created>
  <dcterms:modified xsi:type="dcterms:W3CDTF">2021-08-17T18:56:37Z</dcterms:modified>
</cp:coreProperties>
</file>